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DE76008-875D-45EA-8242-CEFE23EA129E}" type="datetimeFigureOut">
              <a:rPr lang="en-IN" smtClean="0"/>
              <a:t>06-09-2020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IN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319E51B-44ED-4A6F-BD16-2566A2BEA516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76008-875D-45EA-8242-CEFE23EA129E}" type="datetimeFigureOut">
              <a:rPr lang="en-IN" smtClean="0"/>
              <a:t>06-09-2020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9E51B-44ED-4A6F-BD16-2566A2BEA51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76008-875D-45EA-8242-CEFE23EA129E}" type="datetimeFigureOut">
              <a:rPr lang="en-IN" smtClean="0"/>
              <a:t>06-09-2020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9E51B-44ED-4A6F-BD16-2566A2BEA51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DE76008-875D-45EA-8242-CEFE23EA129E}" type="datetimeFigureOut">
              <a:rPr lang="en-IN" smtClean="0"/>
              <a:t>06-09-2020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319E51B-44ED-4A6F-BD16-2566A2BEA516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DE76008-875D-45EA-8242-CEFE23EA129E}" type="datetimeFigureOut">
              <a:rPr lang="en-IN" smtClean="0"/>
              <a:t>06-09-2020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IN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319E51B-44ED-4A6F-BD16-2566A2BEA516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76008-875D-45EA-8242-CEFE23EA129E}" type="datetimeFigureOut">
              <a:rPr lang="en-IN" smtClean="0"/>
              <a:t>06-09-2020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9E51B-44ED-4A6F-BD16-2566A2BEA516}" type="slidenum">
              <a:rPr lang="en-IN" smtClean="0"/>
              <a:t>‹#›</a:t>
            </a:fld>
            <a:endParaRPr lang="en-I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76008-875D-45EA-8242-CEFE23EA129E}" type="datetimeFigureOut">
              <a:rPr lang="en-IN" smtClean="0"/>
              <a:t>06-09-2020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9E51B-44ED-4A6F-BD16-2566A2BEA516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DE76008-875D-45EA-8242-CEFE23EA129E}" type="datetimeFigureOut">
              <a:rPr lang="en-IN" smtClean="0"/>
              <a:t>06-09-2020</a:t>
            </a:fld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319E51B-44ED-4A6F-BD16-2566A2BEA516}" type="slidenum">
              <a:rPr lang="en-IN" smtClean="0"/>
              <a:t>‹#›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76008-875D-45EA-8242-CEFE23EA129E}" type="datetimeFigureOut">
              <a:rPr lang="en-IN" smtClean="0"/>
              <a:t>06-09-2020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9E51B-44ED-4A6F-BD16-2566A2BEA51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DE76008-875D-45EA-8242-CEFE23EA129E}" type="datetimeFigureOut">
              <a:rPr lang="en-IN" smtClean="0"/>
              <a:t>06-09-2020</a:t>
            </a:fld>
            <a:endParaRPr lang="en-IN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319E51B-44ED-4A6F-BD16-2566A2BEA516}" type="slidenum">
              <a:rPr lang="en-IN" smtClean="0"/>
              <a:t>‹#›</a:t>
            </a:fld>
            <a:endParaRPr lang="en-IN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DE76008-875D-45EA-8242-CEFE23EA129E}" type="datetimeFigureOut">
              <a:rPr lang="en-IN" smtClean="0"/>
              <a:t>06-09-2020</a:t>
            </a:fld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319E51B-44ED-4A6F-BD16-2566A2BEA516}" type="slidenum">
              <a:rPr lang="en-IN" smtClean="0"/>
              <a:t>‹#›</a:t>
            </a:fld>
            <a:endParaRPr lang="en-IN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DE76008-875D-45EA-8242-CEFE23EA129E}" type="datetimeFigureOut">
              <a:rPr lang="en-IN" smtClean="0"/>
              <a:t>06-09-2020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319E51B-44ED-4A6F-BD16-2566A2BEA516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harmaguids.in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204864"/>
            <a:ext cx="7467600" cy="1143000"/>
          </a:xfrm>
        </p:spPr>
        <p:txBody>
          <a:bodyPr>
            <a:normAutofit/>
          </a:bodyPr>
          <a:lstStyle/>
          <a:p>
            <a:r>
              <a:rPr lang="en-IN" b="1" dirty="0" smtClean="0">
                <a:solidFill>
                  <a:srgbClr val="C00000"/>
                </a:solidFill>
              </a:rPr>
              <a:t>Everything About Chemical Engineering</a:t>
            </a:r>
            <a:endParaRPr lang="en-IN" b="1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501008"/>
            <a:ext cx="7111426" cy="2808312"/>
          </a:xfrm>
          <a:prstGeom prst="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  <a:softEdge rad="112500"/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6260859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Visit our site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>
                <a:hlinkClick r:id="rId2"/>
              </a:rPr>
              <a:t>www.pharmaguids.in</a:t>
            </a:r>
            <a:r>
              <a:rPr lang="en-IN" dirty="0" smtClean="0"/>
              <a:t> </a:t>
            </a:r>
          </a:p>
          <a:p>
            <a:r>
              <a:rPr lang="en-IN" dirty="0" smtClean="0"/>
              <a:t>Or search on </a:t>
            </a:r>
            <a:r>
              <a:rPr lang="en-IN" dirty="0" err="1" smtClean="0"/>
              <a:t>google</a:t>
            </a:r>
            <a:r>
              <a:rPr lang="en-IN" dirty="0" smtClean="0"/>
              <a:t> “Distillation </a:t>
            </a:r>
            <a:r>
              <a:rPr lang="en-IN" dirty="0" err="1" smtClean="0"/>
              <a:t>pharmaguides</a:t>
            </a:r>
            <a:r>
              <a:rPr lang="en-IN" dirty="0" smtClean="0"/>
              <a:t>” </a:t>
            </a:r>
          </a:p>
          <a:p>
            <a:r>
              <a:rPr lang="en-IN" dirty="0" smtClean="0"/>
              <a:t>“Types of pumps </a:t>
            </a:r>
            <a:r>
              <a:rPr lang="en-IN" dirty="0" err="1" smtClean="0"/>
              <a:t>Pharmaguides</a:t>
            </a:r>
            <a:r>
              <a:rPr lang="en-IN" dirty="0" smtClean="0"/>
              <a:t>”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541696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07704" y="2276872"/>
            <a:ext cx="7467600" cy="1143000"/>
          </a:xfrm>
        </p:spPr>
        <p:txBody>
          <a:bodyPr>
            <a:normAutofit/>
          </a:bodyPr>
          <a:lstStyle/>
          <a:p>
            <a:r>
              <a:rPr lang="en-IN" sz="4800" b="1" dirty="0" smtClean="0">
                <a:latin typeface="Arial Black" pitchFamily="34" charset="0"/>
              </a:rPr>
              <a:t>Thank You </a:t>
            </a:r>
            <a:endParaRPr lang="en-IN" sz="4800" b="1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5208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538 -0.12084 C -0.12465 -0.12269 -0.13159 -0.11922 -0.14409 -0.13588 L -0.13454 -0.06065 L -0.03454 0.07037 L -0.25868 0.18009 L -0.03923 0.18866 " pathEditMode="relative" rAng="0" ptsTypes="fAAA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32" y="14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What is Chemical Engineering ?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b="1" dirty="0">
                <a:solidFill>
                  <a:schemeClr val="accent1"/>
                </a:solidFill>
              </a:rPr>
              <a:t>Chemical Engineering</a:t>
            </a:r>
            <a:r>
              <a:rPr lang="en-US" sz="2000" dirty="0">
                <a:solidFill>
                  <a:schemeClr val="accent1"/>
                </a:solidFill>
              </a:rPr>
              <a:t> is a important branch of </a:t>
            </a:r>
            <a:r>
              <a:rPr lang="en-US" sz="2000" b="1" dirty="0">
                <a:solidFill>
                  <a:schemeClr val="accent1"/>
                </a:solidFill>
              </a:rPr>
              <a:t>science and technology</a:t>
            </a:r>
            <a:r>
              <a:rPr lang="en-US" sz="2000" dirty="0">
                <a:solidFill>
                  <a:schemeClr val="accent1"/>
                </a:solidFill>
              </a:rPr>
              <a:t> or it is branch of engineering which use technology and </a:t>
            </a:r>
            <a:r>
              <a:rPr lang="en-US" sz="2000" b="1" dirty="0">
                <a:solidFill>
                  <a:schemeClr val="accent1"/>
                </a:solidFill>
              </a:rPr>
              <a:t>chemistry</a:t>
            </a:r>
            <a:r>
              <a:rPr lang="en-US" sz="2000" dirty="0">
                <a:solidFill>
                  <a:schemeClr val="accent1"/>
                </a:solidFill>
              </a:rPr>
              <a:t> in such a symptomatic way to get </a:t>
            </a:r>
            <a:r>
              <a:rPr lang="en-US" sz="2000" dirty="0" smtClean="0">
                <a:solidFill>
                  <a:schemeClr val="accent1"/>
                </a:solidFill>
              </a:rPr>
              <a:t>desired product </a:t>
            </a:r>
            <a:r>
              <a:rPr lang="en-US" sz="2000" dirty="0">
                <a:solidFill>
                  <a:schemeClr val="accent1"/>
                </a:solidFill>
              </a:rPr>
              <a:t>in safely and in </a:t>
            </a:r>
            <a:r>
              <a:rPr lang="en-US" sz="2000" dirty="0" smtClean="0">
                <a:solidFill>
                  <a:schemeClr val="accent1"/>
                </a:solidFill>
              </a:rPr>
              <a:t>cheapest      </a:t>
            </a:r>
          </a:p>
          <a:p>
            <a:r>
              <a:rPr lang="en-US" sz="2000" dirty="0">
                <a:solidFill>
                  <a:srgbClr val="00B050"/>
                </a:solidFill>
              </a:rPr>
              <a:t>It is very important branch of engineering ,which play important or key role in production ,purification extraction of chemicals ,petroleum products ,crude oil </a:t>
            </a:r>
            <a:r>
              <a:rPr lang="en-US" sz="2000" dirty="0" smtClean="0">
                <a:solidFill>
                  <a:srgbClr val="00B050"/>
                </a:solidFill>
              </a:rPr>
              <a:t>.</a:t>
            </a:r>
          </a:p>
          <a:p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2409352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620688"/>
            <a:ext cx="7467600" cy="922114"/>
          </a:xfrm>
        </p:spPr>
        <p:txBody>
          <a:bodyPr>
            <a:normAutofit fontScale="90000"/>
          </a:bodyPr>
          <a:lstStyle/>
          <a:p>
            <a:r>
              <a:rPr lang="en-US" sz="2700" b="1" dirty="0">
                <a:solidFill>
                  <a:srgbClr val="C00000"/>
                </a:solidFill>
                <a:latin typeface="Arial Black" pitchFamily="34" charset="0"/>
              </a:rPr>
              <a:t>Sub Branches of Chemical </a:t>
            </a:r>
            <a:r>
              <a:rPr lang="en-US" sz="2700" b="1" dirty="0" smtClean="0">
                <a:solidFill>
                  <a:srgbClr val="C00000"/>
                </a:solidFill>
                <a:latin typeface="Arial Black" pitchFamily="34" charset="0"/>
              </a:rPr>
              <a:t>Engineering</a:t>
            </a:r>
            <a:r>
              <a:rPr lang="en-US" b="1" dirty="0"/>
              <a:t/>
            </a:r>
            <a:br>
              <a:rPr lang="en-US" b="1" dirty="0"/>
            </a:b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base"/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Petrochemical Engineering </a:t>
            </a:r>
          </a:p>
          <a:p>
            <a:pPr fontAlgn="base"/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Petroleum Engineering </a:t>
            </a:r>
          </a:p>
          <a:p>
            <a:pPr fontAlgn="base"/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Bio-Chemical Engineering </a:t>
            </a:r>
          </a:p>
          <a:p>
            <a:pPr fontAlgn="base"/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Textile Engineering</a:t>
            </a:r>
          </a:p>
          <a:p>
            <a:pPr fontAlgn="base"/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Food Technology or Food Engineering </a:t>
            </a:r>
          </a:p>
          <a:p>
            <a:pPr fontAlgn="base"/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Water Treatment Engineering </a:t>
            </a:r>
          </a:p>
          <a:p>
            <a:pPr fontAlgn="base"/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Pulp And paper Engineering </a:t>
            </a:r>
          </a:p>
          <a:p>
            <a:pPr fontAlgn="base"/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Nuclear Engineering </a:t>
            </a:r>
          </a:p>
          <a:p>
            <a:pPr fontAlgn="base"/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Polymer Engineering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83775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Petrochemical Engineering</a:t>
            </a:r>
            <a:br>
              <a:rPr lang="en-IN" b="1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It is main and important </a:t>
            </a:r>
            <a:r>
              <a:rPr lang="en-US" dirty="0" err="1"/>
              <a:t>subbranch</a:t>
            </a:r>
            <a:r>
              <a:rPr lang="en-US" dirty="0"/>
              <a:t> of CE which play the role of crude oil separation in to petroleum products. Petrochemical engineering contains main unit operations and unit processes like , distillation , cracking etc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12067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Petroleum Engineering</a:t>
            </a:r>
            <a:br>
              <a:rPr lang="en-IN" b="1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Petroleum Engineering is also sub-branch of Chemical Engineering . It use principle and technology of science to extract the crude oil or gases from </a:t>
            </a:r>
            <a:r>
              <a:rPr lang="en-US" dirty="0" smtClean="0"/>
              <a:t>reservoir</a:t>
            </a:r>
          </a:p>
          <a:p>
            <a:r>
              <a:rPr lang="en-US" dirty="0"/>
              <a:t>A petroleum engineer is responsible for Extraction of oil and gas , hydrocarbon crude from reservoir safely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28791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Bio-Chemical Engineering</a:t>
            </a:r>
            <a:br>
              <a:rPr lang="en-IN" b="1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This is Sub-branch of </a:t>
            </a:r>
            <a:r>
              <a:rPr lang="en-US" sz="2000" b="1" dirty="0"/>
              <a:t>Chemical Engineering</a:t>
            </a:r>
            <a:r>
              <a:rPr lang="en-US" sz="2000" dirty="0"/>
              <a:t> which combine bio process and chemical process to get desire product ,It also Involve the same operations as like chemical , but this branch sum different operation and process like </a:t>
            </a:r>
            <a:r>
              <a:rPr lang="en-US" sz="2000" dirty="0" smtClean="0"/>
              <a:t>fertilization</a:t>
            </a:r>
          </a:p>
          <a:p>
            <a:r>
              <a:rPr lang="en-US" sz="2000" dirty="0"/>
              <a:t>In bio-chemical engineering ,engineer produce artificial organs , artificial fevers ,extract the calcium ,magnesium sugar form natural plants . 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563010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Textile Engineering</a:t>
            </a:r>
            <a:br>
              <a:rPr lang="en-IN" b="1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This is sub-branch of CE which is use </a:t>
            </a:r>
            <a:r>
              <a:rPr lang="en-US" sz="2000" dirty="0" smtClean="0"/>
              <a:t>various </a:t>
            </a:r>
            <a:r>
              <a:rPr lang="en-US" sz="2000" dirty="0"/>
              <a:t>principles and technology to manufacture a good quality of fiber and polymer and garment products.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1246848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2800" dirty="0" smtClean="0">
                <a:latin typeface="Arial Black" pitchFamily="34" charset="0"/>
              </a:rPr>
              <a:t>Skills Required for Chemical Engineer</a:t>
            </a:r>
            <a:endParaRPr lang="en-IN" sz="28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en-IN" dirty="0"/>
              <a:t>Reaction Engineering </a:t>
            </a:r>
          </a:p>
          <a:p>
            <a:pPr fontAlgn="base"/>
            <a:r>
              <a:rPr lang="en-IN" dirty="0"/>
              <a:t>Material Balance </a:t>
            </a:r>
          </a:p>
          <a:p>
            <a:pPr fontAlgn="base"/>
            <a:r>
              <a:rPr lang="en-IN" dirty="0"/>
              <a:t>Energy Balance </a:t>
            </a:r>
          </a:p>
          <a:p>
            <a:pPr fontAlgn="base"/>
            <a:r>
              <a:rPr lang="en-IN" dirty="0"/>
              <a:t>P &amp; ID , PFD ,</a:t>
            </a:r>
          </a:p>
          <a:p>
            <a:pPr fontAlgn="base"/>
            <a:r>
              <a:rPr lang="en-IN" dirty="0"/>
              <a:t>Piping Layout , Equipment layout ,GA drawings </a:t>
            </a:r>
          </a:p>
          <a:p>
            <a:pPr fontAlgn="base"/>
            <a:r>
              <a:rPr lang="en-IN" dirty="0"/>
              <a:t>Scale up &amp; Technology transfer </a:t>
            </a:r>
          </a:p>
          <a:p>
            <a:pPr fontAlgn="base"/>
            <a:r>
              <a:rPr lang="en-IN" dirty="0"/>
              <a:t>Basic Engineering </a:t>
            </a:r>
          </a:p>
          <a:p>
            <a:pPr fontAlgn="base"/>
            <a:r>
              <a:rPr lang="en-IN" dirty="0"/>
              <a:t>Detailed Engineering </a:t>
            </a:r>
          </a:p>
          <a:p>
            <a:pPr fontAlgn="base"/>
            <a:r>
              <a:rPr lang="en-IN" dirty="0"/>
              <a:t>Process Design </a:t>
            </a:r>
          </a:p>
          <a:p>
            <a:pPr fontAlgn="base"/>
            <a:r>
              <a:rPr lang="en-IN" dirty="0"/>
              <a:t>Line Sizing , Pressure Drop , Hydraulic calculations</a:t>
            </a:r>
          </a:p>
          <a:p>
            <a:pPr fontAlgn="base"/>
            <a:r>
              <a:rPr lang="en-IN" dirty="0"/>
              <a:t>Extraction </a:t>
            </a:r>
          </a:p>
          <a:p>
            <a:pPr fontAlgn="base"/>
            <a:r>
              <a:rPr lang="en-IN" dirty="0"/>
              <a:t>Washing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489484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3200" dirty="0">
                <a:latin typeface="Arial Black" pitchFamily="34" charset="0"/>
              </a:rPr>
              <a:t>Skills Required for Chemical Engineer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base"/>
            <a:r>
              <a:rPr lang="en-US" dirty="0"/>
              <a:t>Distillation </a:t>
            </a:r>
          </a:p>
          <a:p>
            <a:pPr fontAlgn="base"/>
            <a:r>
              <a:rPr lang="en-US" dirty="0"/>
              <a:t>Filtration </a:t>
            </a:r>
          </a:p>
          <a:p>
            <a:pPr fontAlgn="base"/>
            <a:r>
              <a:rPr lang="en-US" dirty="0"/>
              <a:t>sedimentation </a:t>
            </a:r>
          </a:p>
          <a:p>
            <a:pPr fontAlgn="base"/>
            <a:r>
              <a:rPr lang="en-US" dirty="0"/>
              <a:t>Condensation </a:t>
            </a:r>
          </a:p>
          <a:p>
            <a:pPr fontAlgn="base"/>
            <a:r>
              <a:rPr lang="en-US" dirty="0"/>
              <a:t>drying </a:t>
            </a:r>
          </a:p>
          <a:p>
            <a:pPr fontAlgn="base"/>
            <a:r>
              <a:rPr lang="en-US" dirty="0"/>
              <a:t>Evaporation </a:t>
            </a:r>
          </a:p>
          <a:p>
            <a:pPr fontAlgn="base"/>
            <a:r>
              <a:rPr lang="en-US" dirty="0"/>
              <a:t>Cracking </a:t>
            </a:r>
          </a:p>
          <a:p>
            <a:pPr fontAlgn="base"/>
            <a:r>
              <a:rPr lang="en-US" dirty="0"/>
              <a:t>Cocking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076639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2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54</TotalTime>
  <Words>352</Words>
  <Application>Microsoft Office PowerPoint</Application>
  <PresentationFormat>On-screen Show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Oriel</vt:lpstr>
      <vt:lpstr>Everything About Chemical Engineering</vt:lpstr>
      <vt:lpstr>What is Chemical Engineering ?</vt:lpstr>
      <vt:lpstr>Sub Branches of Chemical Engineering </vt:lpstr>
      <vt:lpstr>Petrochemical Engineering </vt:lpstr>
      <vt:lpstr>Petroleum Engineering </vt:lpstr>
      <vt:lpstr>Bio-Chemical Engineering </vt:lpstr>
      <vt:lpstr>Textile Engineering </vt:lpstr>
      <vt:lpstr>Skills Required for Chemical Engineer</vt:lpstr>
      <vt:lpstr>Skills Required for Chemical Engineer</vt:lpstr>
      <vt:lpstr>Visit our site </vt:lpstr>
      <vt:lpstr>Thank You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Everything About Chemical Engineering</dc:title>
  <dc:creator>Shrawani</dc:creator>
  <cp:lastModifiedBy>Shrawani</cp:lastModifiedBy>
  <cp:revision>5</cp:revision>
  <dcterms:created xsi:type="dcterms:W3CDTF">2020-09-05T18:31:01Z</dcterms:created>
  <dcterms:modified xsi:type="dcterms:W3CDTF">2020-09-05T19:25:57Z</dcterms:modified>
</cp:coreProperties>
</file>